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788B95-6482-4AE4-B7DA-C5E1F6478400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AA8FF6-2966-429F-B1FC-6C99B2B9492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1000" y="4960203"/>
            <a:ext cx="64375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Take 10 ml of vinegar and dilute to 250 ml.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2400" y="1248904"/>
            <a:ext cx="8534400" cy="195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Application of Neutralization Titration (Acid – Base Titration): Determination of Acetic Acid in Vinegar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894283" y="990600"/>
          <a:ext cx="7487717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S ChemDraw Drawing" r:id="rId3" imgW="4943424" imgH="3571943" progId="ChemDraw.Document.6.0">
                  <p:embed/>
                </p:oleObj>
              </mc:Choice>
              <mc:Fallback>
                <p:oleObj name="CS ChemDraw Drawing" r:id="rId3" imgW="4943424" imgH="3571943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283" y="990600"/>
                        <a:ext cx="7487717" cy="5410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F6FC6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BF5F9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718066"/>
            <a:ext cx="861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99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Calculation (N) of acetic acid in 250 ml vinegar</a:t>
            </a:r>
          </a:p>
          <a:p>
            <a:pPr marL="0" marR="0" lvl="0" indent="46990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 × V)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(N × V)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(0.1 ×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average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(N × 10)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eq./L (Normal) (Acetic acid in 250 ml vinegar)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Calculation (N) of acetic acid in 10 ml vinegar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 × V)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Before dil.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(N × V)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After dil.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× 10)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Before dil.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× 250)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After dil.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=   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./L (Normal) (Acetic acid in 10 ml vinegar)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0175" y="666750"/>
            <a:ext cx="3037568" cy="70485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5575" y="1676400"/>
            <a:ext cx="2994025" cy="78105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6774" y="3429000"/>
            <a:ext cx="3842426" cy="752475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343400"/>
            <a:ext cx="3641272" cy="6858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6187" y="5381625"/>
            <a:ext cx="3272613" cy="79057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371600" y="2743200"/>
            <a:ext cx="67136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Wt.= B	g   (Acetic acid in 10 ml vinegar)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2743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3476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434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2722" y="1524000"/>
            <a:ext cx="42351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65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Flow</vt:lpstr>
      <vt:lpstr>CS ChemDraw Drawing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hunar</dc:creator>
  <cp:lastModifiedBy>Wrea</cp:lastModifiedBy>
  <cp:revision>6</cp:revision>
  <dcterms:created xsi:type="dcterms:W3CDTF">2012-02-14T18:03:03Z</dcterms:created>
  <dcterms:modified xsi:type="dcterms:W3CDTF">2018-01-28T18:56:50Z</dcterms:modified>
</cp:coreProperties>
</file>