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79912-EDF1-43EC-977E-E757795E159C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44B390-B8B9-414D-8A8D-4D76820F532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194623"/>
            <a:ext cx="8610600" cy="27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Experiment No. 2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Preparation and standardization of approximately 0.1N sodium hydroxide (NaOH) by using standardized hydrochloric acid (HCl)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720040"/>
            <a:ext cx="9144000" cy="16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Sodium hydroxide are always coated with thin layer of sodium carbonate as a result of reaction of hydroxide with atmospheric carbon dioxide (CO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910354"/>
              </p:ext>
            </p:extLst>
          </p:nvPr>
        </p:nvGraphicFramePr>
        <p:xfrm>
          <a:off x="1190625" y="2514600"/>
          <a:ext cx="6962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CS ChemDraw Drawing" r:id="rId3" imgW="5825160" imgH="343440" progId="ChemDraw.Document.6.0">
                  <p:embed/>
                </p:oleObj>
              </mc:Choice>
              <mc:Fallback>
                <p:oleObj name="CS ChemDraw Drawing" r:id="rId3" imgW="5825160" imgH="34344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2514600"/>
                        <a:ext cx="6962775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511639"/>
            <a:ext cx="9144000" cy="27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Pure sodium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hydroxide cannot be obtained; so that a standard solution of NaOH cannot be prepared by dissolving a known weight in a definite volume of water. Therefore 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carbonate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should remove 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from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sodium hydroxide before preparation of the solution. Several methods are available for this purpose:-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04800" y="1443583"/>
            <a:ext cx="8610600" cy="27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Ba(OH)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method:</a:t>
            </a:r>
          </a:p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slight excess of barium hydroxide is added to the solution of NaOH to precipitate carbonate as BaCO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(precipitation), then filtered the solution to remove the precipitate (Filtration).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52986"/>
              </p:ext>
            </p:extLst>
          </p:nvPr>
        </p:nvGraphicFramePr>
        <p:xfrm>
          <a:off x="762000" y="4676775"/>
          <a:ext cx="7391399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CS ChemDraw Drawing" r:id="rId3" imgW="6220440" imgH="567000" progId="ChemDraw.Document.6.0">
                  <p:embed/>
                </p:oleObj>
              </mc:Choice>
              <mc:Fallback>
                <p:oleObj name="CS ChemDraw Drawing" r:id="rId3" imgW="6220440" imgH="56700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76775"/>
                        <a:ext cx="7391399" cy="809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77958"/>
            <a:ext cx="9144000" cy="27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2-Anion exchange method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involves passing NaOH solution through a column of a strongly basic anion exchanger which has higher affinity to carbonate anion 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than for hydroxide OH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The carbonate is removed and replaced by OH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the anion exchanger.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642119"/>
              </p:ext>
            </p:extLst>
          </p:nvPr>
        </p:nvGraphicFramePr>
        <p:xfrm>
          <a:off x="1066800" y="2951017"/>
          <a:ext cx="6324600" cy="3830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S ChemDraw Drawing" r:id="rId3" imgW="8570160" imgH="6832800" progId="ChemDraw.Document.6.0">
                  <p:embed/>
                </p:oleObj>
              </mc:Choice>
              <mc:Fallback>
                <p:oleObj name="CS ChemDraw Drawing" r:id="rId3" imgW="8570160" imgH="683280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51017"/>
                        <a:ext cx="6324600" cy="38307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982682"/>
            <a:ext cx="8686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Preparation of solutions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Prepare 0.1N Na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250mL of distilled water.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Prepare approximate 0.1N HCl in 250mL of distilled water.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Prepare approximate 0.1N NaOH in 250mL distilled water.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Reaction: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32218" y="5634335"/>
            <a:ext cx="6011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   +   HCl                      NaCl   +  H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10000" y="58674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914400" y="1981200"/>
          <a:ext cx="9601201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S ChemDraw Drawing" r:id="rId3" imgW="9899526" imgH="1773677" progId="ChemDraw.Document.6.0">
                  <p:embed/>
                </p:oleObj>
              </mc:Choice>
              <mc:Fallback>
                <p:oleObj name="CS ChemDraw Drawing" r:id="rId3" imgW="9899526" imgH="1773677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9601201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238500" y="2438400"/>
            <a:ext cx="495300" cy="171450"/>
          </a:xfrm>
          <a:prstGeom prst="rightArrow">
            <a:avLst>
              <a:gd name="adj1" fmla="val 50000"/>
              <a:gd name="adj2" fmla="val 7222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31439" y="914400"/>
            <a:ext cx="73885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Preparation of approximate 0.1N NaOH in 250mL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5493603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Dissolve 1.00 gm of NaOH in 250 mL of distilled water to obtain 0.1N NaOH solution.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52089" y="605135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Procedure: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657047"/>
              </p:ext>
            </p:extLst>
          </p:nvPr>
        </p:nvGraphicFramePr>
        <p:xfrm>
          <a:off x="2332038" y="1701800"/>
          <a:ext cx="5078412" cy="363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CS ChemDraw Drawing" r:id="rId3" imgW="4989047" imgH="3582558" progId="ChemDraw.Document.6.0">
                  <p:embed/>
                </p:oleObj>
              </mc:Choice>
              <mc:Fallback>
                <p:oleObj name="CS ChemDraw Drawing" r:id="rId3" imgW="4989047" imgH="3582558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1701800"/>
                        <a:ext cx="5078412" cy="36369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F6FC6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BF5F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15729"/>
              </p:ext>
            </p:extLst>
          </p:nvPr>
        </p:nvGraphicFramePr>
        <p:xfrm>
          <a:off x="152400" y="1143000"/>
          <a:ext cx="8703849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S ChemDraw Drawing" r:id="rId3" imgW="6420221" imgH="2806700" progId="ChemDraw.Document.6.0">
                  <p:embed/>
                </p:oleObj>
              </mc:Choice>
              <mc:Fallback>
                <p:oleObj name="CS ChemDraw Drawing" r:id="rId3" imgW="6420221" imgH="2806700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143000"/>
                        <a:ext cx="8703849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242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hunar</dc:creator>
  <cp:lastModifiedBy>Wrea</cp:lastModifiedBy>
  <cp:revision>13</cp:revision>
  <dcterms:created xsi:type="dcterms:W3CDTF">2011-11-27T08:40:04Z</dcterms:created>
  <dcterms:modified xsi:type="dcterms:W3CDTF">2018-02-02T19:00:56Z</dcterms:modified>
</cp:coreProperties>
</file>