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7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2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7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0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6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1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9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5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5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9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3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85BC-E3E9-46CB-956B-407F8B6F1C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4B95-56B1-4D30-8064-029D33720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58" t="64179" r="1687"/>
          <a:stretch/>
        </p:blipFill>
        <p:spPr>
          <a:xfrm>
            <a:off x="5943600" y="1600202"/>
            <a:ext cx="4724400" cy="1828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1" b="73135"/>
          <a:stretch/>
        </p:blipFill>
        <p:spPr>
          <a:xfrm>
            <a:off x="1524000" y="1"/>
            <a:ext cx="6252248" cy="1676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48" t="26865" r="3176" b="37314"/>
          <a:stretch/>
        </p:blipFill>
        <p:spPr>
          <a:xfrm>
            <a:off x="1524000" y="1676402"/>
            <a:ext cx="4572000" cy="1828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924303"/>
            <a:ext cx="6927062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4267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484379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6143" y="536701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7331" y="576328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7442" b="55814"/>
          <a:stretch/>
        </p:blipFill>
        <p:spPr>
          <a:xfrm>
            <a:off x="1600200" y="1295400"/>
            <a:ext cx="7295902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73256"/>
          <a:stretch/>
        </p:blipFill>
        <p:spPr>
          <a:xfrm>
            <a:off x="1600200" y="4953000"/>
            <a:ext cx="7295902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3023" b="26744"/>
          <a:stretch/>
        </p:blipFill>
        <p:spPr>
          <a:xfrm>
            <a:off x="1600200" y="2971800"/>
            <a:ext cx="7295902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82555"/>
          <a:stretch/>
        </p:blipFill>
        <p:spPr>
          <a:xfrm>
            <a:off x="1524000" y="0"/>
            <a:ext cx="7291448" cy="1143284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2286000" y="2182586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2286000" y="3853543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2307771" y="6213022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20 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266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6216"/>
          <a:stretch/>
        </p:blipFill>
        <p:spPr>
          <a:xfrm>
            <a:off x="1600201" y="76200"/>
            <a:ext cx="7711361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216"/>
          <a:stretch/>
        </p:blipFill>
        <p:spPr>
          <a:xfrm>
            <a:off x="1600201" y="4267200"/>
            <a:ext cx="7711361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433" b="35135"/>
          <a:stretch/>
        </p:blipFill>
        <p:spPr>
          <a:xfrm>
            <a:off x="1600200" y="2057400"/>
            <a:ext cx="7711361" cy="18288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1981200" y="647700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038102" y="3048000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038102" y="5715000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4129"/>
          <a:stretch/>
        </p:blipFill>
        <p:spPr>
          <a:xfrm>
            <a:off x="1752600" y="304800"/>
            <a:ext cx="7810366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794"/>
          <a:stretch/>
        </p:blipFill>
        <p:spPr>
          <a:xfrm>
            <a:off x="1752600" y="4583810"/>
            <a:ext cx="7810366" cy="2045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108" b="31969"/>
          <a:stretch/>
        </p:blipFill>
        <p:spPr>
          <a:xfrm>
            <a:off x="1752600" y="2590800"/>
            <a:ext cx="7810366" cy="190500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2190502" y="1600200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2190502" y="3086100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190502" y="5606605"/>
            <a:ext cx="400298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695"/>
          <a:stretch/>
        </p:blipFill>
        <p:spPr>
          <a:xfrm>
            <a:off x="1676399" y="152400"/>
            <a:ext cx="6987990" cy="5807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98" y="6096001"/>
            <a:ext cx="5706814" cy="599085"/>
          </a:xfrm>
          <a:prstGeom prst="rect">
            <a:avLst/>
          </a:prstGeom>
        </p:spPr>
      </p:pic>
      <p:pic>
        <p:nvPicPr>
          <p:cNvPr id="4" name="21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84" y="4865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667001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Remember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3505201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Don’t be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1057" y="3966866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1057" y="4428531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Work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4890196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Know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5329536"/>
            <a:ext cx="172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Check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152400"/>
            <a:ext cx="8869433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066801"/>
            <a:ext cx="11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2" y="2052936"/>
            <a:ext cx="11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3081636"/>
            <a:ext cx="1142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258633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shouldn’t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65313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shouldn’t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6482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shouldn’t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21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0" y="4615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194"/>
          <a:stretch/>
        </p:blipFill>
        <p:spPr>
          <a:xfrm>
            <a:off x="1676400" y="76200"/>
            <a:ext cx="4800600" cy="2743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75" t="40806" r="65079" b="31990"/>
          <a:stretch/>
        </p:blipFill>
        <p:spPr>
          <a:xfrm>
            <a:off x="7848598" y="251936"/>
            <a:ext cx="15240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4811" r="65080"/>
          <a:stretch/>
        </p:blipFill>
        <p:spPr>
          <a:xfrm>
            <a:off x="5358493" y="3898034"/>
            <a:ext cx="1676400" cy="1693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2114490"/>
            <a:ext cx="114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careful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267" y="4744721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Wear a hard hat.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2" y="2343090"/>
            <a:ext cx="114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careful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598" y="24481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You should wear gloves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4441" y="2091622"/>
            <a:ext cx="308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Remember to wear gloves.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3968" t="40806" r="19048" b="31990"/>
          <a:stretch/>
        </p:blipFill>
        <p:spPr>
          <a:xfrm>
            <a:off x="2367641" y="2943358"/>
            <a:ext cx="12954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0" y="5081413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You should wear a hard hat.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0793" t="74811" r="14286" b="2145"/>
          <a:stretch/>
        </p:blipFill>
        <p:spPr>
          <a:xfrm>
            <a:off x="8534398" y="3251402"/>
            <a:ext cx="1676400" cy="1549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5762337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Don’t smoke.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6067137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You shouldn’t smoke.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9601" y="4800600"/>
            <a:ext cx="2100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Don’t turn right.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598" y="5154951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You shouldn’t turn right.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400"/>
            <a:ext cx="5698226" cy="1657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516" y="2057400"/>
            <a:ext cx="3549054" cy="4390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570" y="2470381"/>
            <a:ext cx="5423230" cy="316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719936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1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251460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2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18160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3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8800" y="274320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4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2824" y="419100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5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785" y="325749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3733801"/>
            <a:ext cx="30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5726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Microsoft Office PowerPoint</Application>
  <PresentationFormat>Widescreen</PresentationFormat>
  <Paragraphs>33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Yunus Yildiz</dc:creator>
  <cp:lastModifiedBy>Yunus Yildiz</cp:lastModifiedBy>
  <cp:revision>1</cp:revision>
  <dcterms:created xsi:type="dcterms:W3CDTF">2018-04-21T07:28:03Z</dcterms:created>
  <dcterms:modified xsi:type="dcterms:W3CDTF">2018-04-21T07:28:18Z</dcterms:modified>
</cp:coreProperties>
</file>