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A068-0F7F-4001-8ACD-E15FB7264067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5DAA-717E-4B35-98FD-9C508366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5924"/>
          <a:stretch/>
        </p:blipFill>
        <p:spPr>
          <a:xfrm>
            <a:off x="1676401" y="76201"/>
            <a:ext cx="78486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54" t="17915" r="-971"/>
          <a:stretch/>
        </p:blipFill>
        <p:spPr>
          <a:xfrm>
            <a:off x="2954560" y="1070816"/>
            <a:ext cx="6570441" cy="2235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76601"/>
            <a:ext cx="7992596" cy="339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8617" y="3278151"/>
            <a:ext cx="1035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circuit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366130"/>
            <a:ext cx="1035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current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5314" y="5791201"/>
            <a:ext cx="1307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amperes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366130"/>
            <a:ext cx="1035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volts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1"/>
            <a:ext cx="1432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conductor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976199"/>
            <a:ext cx="1564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resistance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921"/>
          <a:stretch/>
        </p:blipFill>
        <p:spPr>
          <a:xfrm>
            <a:off x="1600201" y="32658"/>
            <a:ext cx="8886575" cy="1491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756"/>
          <a:stretch/>
        </p:blipFill>
        <p:spPr>
          <a:xfrm>
            <a:off x="1676401" y="4572000"/>
            <a:ext cx="88865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079" b="21650"/>
          <a:stretch/>
        </p:blipFill>
        <p:spPr>
          <a:xfrm>
            <a:off x="1524001" y="2362200"/>
            <a:ext cx="8886575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676401"/>
            <a:ext cx="858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Students’ own answers. Usual answers would be 100-120V or 220-240 V.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746957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An electric oven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436514"/>
            <a:ext cx="858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Many metals: copper, steel, aluminum, the presence of water increases conductivity. 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6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1771"/>
            <a:ext cx="7239000" cy="6715764"/>
          </a:xfrm>
          <a:prstGeom prst="rect">
            <a:avLst/>
          </a:prstGeom>
        </p:spPr>
      </p:pic>
      <p:pic>
        <p:nvPicPr>
          <p:cNvPr id="3" name="17 Track 17 uni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048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67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Resistance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909" y="2109167"/>
            <a:ext cx="103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418" y="4171890"/>
            <a:ext cx="103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 volts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033" y="4495800"/>
            <a:ext cx="141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 amperes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5416" y="4895910"/>
            <a:ext cx="34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6632" y="5791200"/>
            <a:ext cx="156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12000 ohms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4816" y="6248400"/>
            <a:ext cx="111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1000000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152401"/>
            <a:ext cx="8597523" cy="2747433"/>
          </a:xfrm>
          <a:prstGeom prst="rect">
            <a:avLst/>
          </a:prstGeom>
        </p:spPr>
      </p:pic>
      <p:pic>
        <p:nvPicPr>
          <p:cNvPr id="3" name="18 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020"/>
          <a:stretch/>
        </p:blipFill>
        <p:spPr>
          <a:xfrm>
            <a:off x="1600200" y="914400"/>
            <a:ext cx="8915400" cy="142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52400"/>
            <a:ext cx="2967121" cy="718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373"/>
          <a:stretch/>
        </p:blipFill>
        <p:spPr>
          <a:xfrm>
            <a:off x="1600200" y="5378824"/>
            <a:ext cx="8915400" cy="102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19" b="18628"/>
          <a:stretch/>
        </p:blipFill>
        <p:spPr>
          <a:xfrm>
            <a:off x="1600200" y="4289612"/>
            <a:ext cx="8915400" cy="1089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4363" b="38481"/>
          <a:stretch/>
        </p:blipFill>
        <p:spPr>
          <a:xfrm>
            <a:off x="1600200" y="3348318"/>
            <a:ext cx="8915400" cy="941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5981" b="55637"/>
          <a:stretch/>
        </p:blipFill>
        <p:spPr>
          <a:xfrm>
            <a:off x="1600200" y="2339788"/>
            <a:ext cx="8915400" cy="1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6389" b="55555"/>
          <a:stretch/>
        </p:blipFill>
        <p:spPr>
          <a:xfrm>
            <a:off x="1600201" y="1219200"/>
            <a:ext cx="7358743" cy="817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315" y="152401"/>
            <a:ext cx="7168310" cy="1100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4444" b="37500"/>
          <a:stretch/>
        </p:blipFill>
        <p:spPr>
          <a:xfrm>
            <a:off x="1600201" y="2590800"/>
            <a:ext cx="7358743" cy="817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2501" b="19444"/>
          <a:stretch/>
        </p:blipFill>
        <p:spPr>
          <a:xfrm>
            <a:off x="1556658" y="3886200"/>
            <a:ext cx="7358743" cy="81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0556" b="-1"/>
          <a:stretch/>
        </p:blipFill>
        <p:spPr>
          <a:xfrm>
            <a:off x="1556658" y="5257801"/>
            <a:ext cx="7358743" cy="880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02595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vegetables and milk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373121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Tinned vegetables and dairy product ( milk, cheese, yoghurt, etc.)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70940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Ordering electrical equipment and parts and working with contractors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0739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Pumps, food mixers, pasteurizing and packaging equipment, freezers, refrigerators, freezers, air conditioning equipment.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19 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3343" y="2694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83346"/>
          <a:stretch/>
        </p:blipFill>
        <p:spPr>
          <a:xfrm>
            <a:off x="1676400" y="76200"/>
            <a:ext cx="88392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7431"/>
          <a:stretch/>
        </p:blipFill>
        <p:spPr>
          <a:xfrm>
            <a:off x="1676400" y="5635922"/>
            <a:ext cx="8839200" cy="46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2859" b="14650"/>
          <a:stretch/>
        </p:blipFill>
        <p:spPr>
          <a:xfrm>
            <a:off x="1676400" y="4569122"/>
            <a:ext cx="8839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9143" b="56285"/>
          <a:stretch/>
        </p:blipFill>
        <p:spPr>
          <a:xfrm>
            <a:off x="1676400" y="1902122"/>
            <a:ext cx="88392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4572" b="70856"/>
          <a:stretch/>
        </p:blipFill>
        <p:spPr>
          <a:xfrm>
            <a:off x="1676400" y="914400"/>
            <a:ext cx="88392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45797" b="29223"/>
          <a:stretch/>
        </p:blipFill>
        <p:spPr>
          <a:xfrm>
            <a:off x="1676400" y="3045122"/>
            <a:ext cx="88392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150201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Project Department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Support for process improvements and factory extensions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0386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Transformers, capacitors, relays, switches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1" y="5156734"/>
            <a:ext cx="79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Because bad hygiene can lead to the food making consumers ill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2292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Flour explosion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114" y="2914710"/>
            <a:ext cx="8646123" cy="643556"/>
          </a:xfrm>
          <a:prstGeom prst="rect">
            <a:avLst/>
          </a:prstGeom>
        </p:spPr>
      </p:pic>
      <p:pic>
        <p:nvPicPr>
          <p:cNvPr id="15" name="19 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913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8305800" cy="2133600"/>
          </a:xfrm>
          <a:prstGeom prst="rect">
            <a:avLst/>
          </a:prstGeom>
        </p:spPr>
      </p:pic>
      <p:pic>
        <p:nvPicPr>
          <p:cNvPr id="4098" name="Picture 2" descr="https://cdn.vectorstock.com/i/1000x1000/94/95/warning-sign-vector-3339495.jpg?download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60"/>
          <a:stretch/>
        </p:blipFill>
        <p:spPr bwMode="auto">
          <a:xfrm>
            <a:off x="1676401" y="3384176"/>
            <a:ext cx="4356847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.vectorstock.com/i/1000x1000/94/95/warning-sign-vector-3339495.jpg?download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9" b="8078"/>
          <a:stretch/>
        </p:blipFill>
        <p:spPr bwMode="auto">
          <a:xfrm>
            <a:off x="6096001" y="3200400"/>
            <a:ext cx="4356847" cy="13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25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Yunus Yildiz</dc:creator>
  <cp:lastModifiedBy>Yunus Yildiz</cp:lastModifiedBy>
  <cp:revision>1</cp:revision>
  <dcterms:created xsi:type="dcterms:W3CDTF">2018-04-21T07:26:31Z</dcterms:created>
  <dcterms:modified xsi:type="dcterms:W3CDTF">2018-04-21T07:26:41Z</dcterms:modified>
</cp:coreProperties>
</file>