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267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0CD0-533C-4FE5-AC61-11365069D572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6C24-DB29-4DA9-8C46-6849A21CE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05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0CD0-533C-4FE5-AC61-11365069D572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6C24-DB29-4DA9-8C46-6849A21CE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6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0CD0-533C-4FE5-AC61-11365069D572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6C24-DB29-4DA9-8C46-6849A21CE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5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0CD0-533C-4FE5-AC61-11365069D572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6C24-DB29-4DA9-8C46-6849A21CE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0CD0-533C-4FE5-AC61-11365069D572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6C24-DB29-4DA9-8C46-6849A21CE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2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0CD0-533C-4FE5-AC61-11365069D572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6C24-DB29-4DA9-8C46-6849A21CE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0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0CD0-533C-4FE5-AC61-11365069D572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6C24-DB29-4DA9-8C46-6849A21CE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1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0CD0-533C-4FE5-AC61-11365069D572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6C24-DB29-4DA9-8C46-6849A21CE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40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0CD0-533C-4FE5-AC61-11365069D572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6C24-DB29-4DA9-8C46-6849A21CE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9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0CD0-533C-4FE5-AC61-11365069D572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6C24-DB29-4DA9-8C46-6849A21CE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74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0CD0-533C-4FE5-AC61-11365069D572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6C24-DB29-4DA9-8C46-6849A21CE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60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C0CD0-533C-4FE5-AC61-11365069D572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C6C24-DB29-4DA9-8C46-6849A21CE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6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4184" y="757146"/>
            <a:ext cx="9136234" cy="428661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rgbClr val="FF0000"/>
                </a:solidFill>
              </a:rPr>
              <a:t>Goals and Career Options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Interior Design/ 4</a:t>
            </a:r>
            <a:r>
              <a:rPr lang="en-US" sz="2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Stage</a:t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114" y="4519580"/>
            <a:ext cx="413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Dr. Zaid Al Hamdany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150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88925"/>
            <a:ext cx="10515600" cy="459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2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9124"/>
            <a:ext cx="10515600" cy="599310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Residential Interior Design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17774"/>
            <a:ext cx="9686136" cy="52261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7697" y="2693693"/>
            <a:ext cx="28829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51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9124"/>
            <a:ext cx="10515600" cy="5806731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Commercial Interior Design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18838"/>
            <a:ext cx="10208713" cy="46397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76087" y="3034410"/>
            <a:ext cx="199187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3331445"/>
            <a:ext cx="93425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908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814199"/>
            <a:ext cx="10515600" cy="532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5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2420"/>
            <a:ext cx="10515600" cy="5841677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A PERSONAL MISSION STATEMENT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7441"/>
            <a:ext cx="9824010" cy="471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3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4948"/>
            <a:ext cx="10515600" cy="592321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PERSONAL AND PROFESSIONAL GOALS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27918"/>
            <a:ext cx="10642535" cy="442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9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0002"/>
            <a:ext cx="10515600" cy="583333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What Are Goals?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89442"/>
            <a:ext cx="9715257" cy="493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9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2530"/>
            <a:ext cx="10515600" cy="5969809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Risks in Goal Setting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067360"/>
            <a:ext cx="10274381" cy="533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2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5716"/>
            <a:ext cx="10515600" cy="592321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CAREER DECISIONS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296129"/>
            <a:ext cx="10274381" cy="490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950657"/>
            <a:ext cx="10515600" cy="519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4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6814"/>
            <a:ext cx="10515600" cy="603387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DESIGN CAREER SPECIALTIES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05380"/>
            <a:ext cx="10515600" cy="378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3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32</Words>
  <Application>Microsoft Office PowerPoint</Application>
  <PresentationFormat>Widescreen</PresentationFormat>
  <Paragraphs>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       Professional Practice  Goals and Career Options          Interior Design/ 4th Stage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Practice   Where Do Designers Work?      Interior Design/ 4th Stage</dc:title>
  <dc:creator>zaid khaleel</dc:creator>
  <cp:lastModifiedBy>zaid khaleel</cp:lastModifiedBy>
  <cp:revision>129</cp:revision>
  <dcterms:created xsi:type="dcterms:W3CDTF">2019-02-17T06:39:43Z</dcterms:created>
  <dcterms:modified xsi:type="dcterms:W3CDTF">2019-04-22T13:49:39Z</dcterms:modified>
</cp:coreProperties>
</file>