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6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0CD0-533C-4FE5-AC61-11365069D57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84" y="1642425"/>
            <a:ext cx="9136234" cy="340133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Practice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Design Contracts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Design/ 4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Stage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114" y="4519580"/>
            <a:ext cx="413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Zaid Al Hamdany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15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4397"/>
            <a:ext cx="10515600" cy="628431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6000" b="1" dirty="0">
                <a:solidFill>
                  <a:srgbClr val="C00000"/>
                </a:solidFill>
              </a:rPr>
              <a:t>LETTER OF AGREEMENT OR CONTRACT</a:t>
            </a:r>
            <a:r>
              <a:rPr lang="en-US" sz="6000" b="1" dirty="0" smtClean="0">
                <a:solidFill>
                  <a:srgbClr val="C00000"/>
                </a:solidFill>
              </a:rPr>
              <a:t>?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For some clients, the idea of signing a “contract” produces fear. Interior designers for many years have used a different term for the agreement between interior designer and client for services: they call it a letter of agreement. A letter of agreement is a contract that is less formal in content and terminology and looks more like a letter. Nevertheless, if it meets the criteria discussed earlier, it is a contract and affords the designer the same legal consideration for enforcement as a contract.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It is really only a semantic difference as to what the agreement is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called. Many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residential interior designers prefer to use the terminology “letter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of agreement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,” whereas the term contract is more commonly used for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projects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 Unfortunately, with the increasing litigation in the industry, letters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of agreement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are not very simple anymore. It is up to the designer to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decide whether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the term contract or letter of agreement is more appropriate to his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or her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interior design practice. Whatever terminology is used, it is critical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to include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clauses that protect the designer in case of a dispute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1651"/>
            <a:ext cx="10515600" cy="58125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Proposal versus Contracts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3327"/>
            <a:ext cx="11113066" cy="52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9232"/>
            <a:ext cx="10515600" cy="58999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NTERIOR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CONTRACTS: CONTENT AND FORM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Clients have high expectations of interior designer performance regardless </a:t>
            </a:r>
            <a:r>
              <a:rPr lang="en-US" sz="2000" dirty="0" smtClean="0"/>
              <a:t>of the </a:t>
            </a:r>
            <a:r>
              <a:rPr lang="en-US" sz="2000" dirty="0"/>
              <a:t>type or size of the project. A design contract for services serves as </a:t>
            </a:r>
            <a:r>
              <a:rPr lang="en-US" sz="2000" dirty="0" smtClean="0"/>
              <a:t>an</a:t>
            </a:r>
            <a:r>
              <a:rPr lang="en-US" sz="2000" dirty="0"/>
              <a:t> </a:t>
            </a:r>
            <a:r>
              <a:rPr lang="en-US" sz="2000" dirty="0" smtClean="0"/>
              <a:t>effective </a:t>
            </a:r>
            <a:r>
              <a:rPr lang="en-US" sz="2000" dirty="0"/>
              <a:t>promise of what the interior designer will do for the client. </a:t>
            </a:r>
            <a:r>
              <a:rPr lang="en-US" sz="2000" dirty="0" smtClean="0"/>
              <a:t>Carefully prepared </a:t>
            </a:r>
            <a:r>
              <a:rPr lang="en-US" sz="2000" dirty="0"/>
              <a:t>contracts start with understanding the parts and pieces of what </a:t>
            </a:r>
            <a:r>
              <a:rPr lang="en-US" sz="2000" dirty="0" smtClean="0"/>
              <a:t>is commonly included.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06" y="2189901"/>
            <a:ext cx="6432925" cy="43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3628"/>
            <a:ext cx="10515600" cy="62202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questions used as the basis of design contract preparation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065"/>
            <a:ext cx="8690242" cy="45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48611"/>
            <a:ext cx="10515600" cy="47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1783"/>
            <a:ext cx="10515600" cy="42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410"/>
            <a:ext cx="10515600" cy="59232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Sometimes they should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entered into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contract but did not. Too often, when this happens, a dispute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etween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parties, as each claims he or she did not get what was agreed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verbally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Interior design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contractual relationships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never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taken lightly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Serious consequences occur when promises made in a contract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fulfilled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imperative that designers take care in the preparation of their contracts. They must carefully compose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Designers enter into many contracts: with clients, with vendors, with craftspeople, and even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various clauses to protect themselves and ensure that the work outlined can be accomplished.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a contract for design services, it is the interior designer’s responsibility to fulfill the contract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25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7474"/>
            <a:ext cx="10515600" cy="591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AND BASIC ELEMENTS OF A CONTRACT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0801"/>
            <a:ext cx="10443947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621483"/>
            <a:ext cx="10515600" cy="270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3135313"/>
            <a:ext cx="10780550" cy="23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9124"/>
            <a:ext cx="10515600" cy="5870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2023"/>
            <a:ext cx="10653900" cy="48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02753"/>
            <a:ext cx="10515600" cy="50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7475"/>
            <a:ext cx="10515600" cy="587662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6723"/>
            <a:ext cx="10731595" cy="176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39277"/>
            <a:ext cx="10792735" cy="29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2420"/>
            <a:ext cx="10515600" cy="57543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Contractual Capacity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Contractual capacity relates to the full legal competency and authority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Both parties in a contract must have the legal capacity or authority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enter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into a contract. It is very important for the interior designer to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sure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so. For example, Harold, the owner of HRH Interiors, obtains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 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contract from the office manager of a physician’s office.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refuses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pay the first invoice for the design fee, because the office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 did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have the legal authority to sign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097" y="238125"/>
            <a:ext cx="7301806" cy="63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186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      Professional Practice  Preparing Design Contracts         Interior Design/ 4th Stage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Professional Practice   Where Do Designers Work?      Interior Design/ 4th Stage </dc:title>
  <dc:creator>zaid khaleel</dc:creator>
  <cp:lastModifiedBy>zaid khaleel</cp:lastModifiedBy>
  <cp:revision>108</cp:revision>
  <dcterms:created xsi:type="dcterms:W3CDTF">2019-02-17T06:39:43Z</dcterms:created>
  <dcterms:modified xsi:type="dcterms:W3CDTF">2019-03-30T16:22:20Z</dcterms:modified>
</cp:coreProperties>
</file>