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Modyz/hvac-sysems-ah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4 ARCH 326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www.slideshare.net/Modyz/hvac-sysems-ahu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44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Lecture 4 ARCH 326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 ARCH 326</dc:title>
  <dc:creator>Hassan Hassoon</dc:creator>
  <cp:lastModifiedBy>Hassan Hassoon</cp:lastModifiedBy>
  <cp:revision>1</cp:revision>
  <dcterms:created xsi:type="dcterms:W3CDTF">2006-08-16T00:00:00Z</dcterms:created>
  <dcterms:modified xsi:type="dcterms:W3CDTF">2016-03-03T13:02:44Z</dcterms:modified>
</cp:coreProperties>
</file>